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3AA7DDF-A9E4-D945-9A7D-5C673085C0EB}" type="datetimeFigureOut">
              <a:rPr lang="en-US" smtClean="0"/>
              <a:t>9/3/13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AFB221-44CC-5848-86B5-51BE7EA9762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7DDF-A9E4-D945-9A7D-5C673085C0EB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B221-44CC-5848-86B5-51BE7EA97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7DDF-A9E4-D945-9A7D-5C673085C0EB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B221-44CC-5848-86B5-51BE7EA9762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AA7DDF-A9E4-D945-9A7D-5C673085C0EB}" type="datetimeFigureOut">
              <a:rPr lang="en-US" smtClean="0"/>
              <a:t>9/3/13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AFB221-44CC-5848-86B5-51BE7EA976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7DDF-A9E4-D945-9A7D-5C673085C0EB}" type="datetimeFigureOut">
              <a:rPr lang="en-US" smtClean="0"/>
              <a:t>9/3/13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AFB221-44CC-5848-86B5-51BE7EA9762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AA7DDF-A9E4-D945-9A7D-5C673085C0EB}" type="datetimeFigureOut">
              <a:rPr lang="en-US" smtClean="0"/>
              <a:t>9/3/13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AFB221-44CC-5848-86B5-51BE7EA976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AA7DDF-A9E4-D945-9A7D-5C673085C0EB}" type="datetimeFigureOut">
              <a:rPr lang="en-US" smtClean="0"/>
              <a:t>9/3/13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9AFB221-44CC-5848-86B5-51BE7EA976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7DDF-A9E4-D945-9A7D-5C673085C0EB}" type="datetimeFigureOut">
              <a:rPr lang="en-US" smtClean="0"/>
              <a:t>9/3/13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AFB221-44CC-5848-86B5-51BE7EA9762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7DDF-A9E4-D945-9A7D-5C673085C0EB}" type="datetimeFigureOut">
              <a:rPr lang="en-US" smtClean="0"/>
              <a:t>9/3/13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AFB221-44CC-5848-86B5-51BE7EA976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AA7DDF-A9E4-D945-9A7D-5C673085C0EB}" type="datetimeFigureOut">
              <a:rPr lang="en-US" smtClean="0"/>
              <a:t>9/3/13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AFB221-44CC-5848-86B5-51BE7EA9762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3AA7DDF-A9E4-D945-9A7D-5C673085C0EB}" type="datetimeFigureOut">
              <a:rPr lang="en-US" smtClean="0"/>
              <a:t>9/3/13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9AFB221-44CC-5848-86B5-51BE7EA9762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3AA7DDF-A9E4-D945-9A7D-5C673085C0EB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9AFB221-44CC-5848-86B5-51BE7EA9762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547" y="0"/>
            <a:ext cx="1164166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6476" y="5478363"/>
            <a:ext cx="4013200" cy="1982739"/>
          </a:xfrm>
        </p:spPr>
        <p:txBody>
          <a:bodyPr/>
          <a:lstStyle/>
          <a:p>
            <a:r>
              <a:rPr lang="en-US" sz="2000" dirty="0" smtClean="0">
                <a:solidFill>
                  <a:srgbClr val="F2F2F2"/>
                </a:solidFill>
              </a:rPr>
              <a:t>Amy Hu 9A</a:t>
            </a:r>
          </a:p>
          <a:p>
            <a:r>
              <a:rPr lang="en-US" sz="2000" dirty="0" smtClean="0">
                <a:solidFill>
                  <a:srgbClr val="F2F2F2"/>
                </a:solidFill>
              </a:rPr>
              <a:t>Charlene Pan 9B</a:t>
            </a:r>
          </a:p>
          <a:p>
            <a:r>
              <a:rPr lang="en-US" sz="2000" dirty="0" smtClean="0">
                <a:solidFill>
                  <a:srgbClr val="F2F2F2"/>
                </a:solidFill>
              </a:rPr>
              <a:t>Carter  9A</a:t>
            </a:r>
            <a:endParaRPr lang="en-US" sz="2000" dirty="0">
              <a:solidFill>
                <a:srgbClr val="F2F2F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26076" y="4008338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2F2F2"/>
                </a:solidFill>
              </a:rPr>
              <a:t>Group 2</a:t>
            </a:r>
            <a:endParaRPr lang="en-US" sz="32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9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782824"/>
            <a:ext cx="8229600" cy="407517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1.Timeliness</a:t>
            </a:r>
          </a:p>
          <a:p>
            <a:r>
              <a:rPr lang="en-US" sz="3200" dirty="0" smtClean="0"/>
              <a:t>2.Prominence</a:t>
            </a:r>
          </a:p>
          <a:p>
            <a:r>
              <a:rPr lang="en-US" sz="3200" dirty="0" smtClean="0"/>
              <a:t>3.Novelty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789410"/>
            <a:ext cx="4114800" cy="1012504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news value of this picture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737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782824"/>
            <a:ext cx="8229600" cy="407517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main people in the picture are </a:t>
            </a:r>
            <a:r>
              <a:rPr lang="en-US" sz="3200" dirty="0" err="1" smtClean="0"/>
              <a:t>Miley</a:t>
            </a:r>
            <a:r>
              <a:rPr lang="en-US" sz="3200" dirty="0" smtClean="0"/>
              <a:t> Cyrus and probably a singer or host.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Who?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250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3222100"/>
            <a:ext cx="8229600" cy="40751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Maybe it’s a concert or a TV show or a celebrity.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544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3136294"/>
            <a:ext cx="8229600" cy="40751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It’s probably at an </a:t>
            </a:r>
            <a:r>
              <a:rPr lang="en-US" altLang="zh-CN" sz="2800" dirty="0" smtClean="0"/>
              <a:t>auditorium, a stadium or a TV show spot</a:t>
            </a:r>
            <a:r>
              <a:rPr lang="zh-CN" altLang="en-US" sz="2800" dirty="0"/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903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3084812"/>
            <a:ext cx="8229600" cy="4075176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Recently</a:t>
            </a:r>
            <a:r>
              <a:rPr lang="zh-CN" altLang="en-US" sz="3600" dirty="0"/>
              <a:t>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When</a:t>
            </a:r>
            <a:r>
              <a:rPr lang="zh-CN" altLang="en-US" sz="3200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711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3001734"/>
            <a:ext cx="8229600" cy="40751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money, fame and leading her to a new stage. She changed </a:t>
            </a:r>
            <a:r>
              <a:rPr lang="en-US" sz="2800" dirty="0"/>
              <a:t>her </a:t>
            </a:r>
            <a:r>
              <a:rPr lang="en-US" sz="2800" dirty="0" smtClean="0"/>
              <a:t>style for </a:t>
            </a:r>
            <a:r>
              <a:rPr lang="en-US" sz="2800" dirty="0" err="1" smtClean="0"/>
              <a:t>sensationalization</a:t>
            </a:r>
            <a:r>
              <a:rPr lang="en-US" sz="2800" dirty="0"/>
              <a:t> </a:t>
            </a:r>
            <a:r>
              <a:rPr lang="en-US" sz="2800" dirty="0" smtClean="0"/>
              <a:t>, and make her audiences to buy her tickets and go to her concert.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Why?&amp;how?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9557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39</TotalTime>
  <Words>115</Words>
  <Application>Microsoft Macintosh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BlackTie</vt:lpstr>
      <vt:lpstr>Group 2</vt:lpstr>
      <vt:lpstr>The news value of this picture</vt:lpstr>
      <vt:lpstr>Who?</vt:lpstr>
      <vt:lpstr>What?</vt:lpstr>
      <vt:lpstr>Where?</vt:lpstr>
      <vt:lpstr>When?</vt:lpstr>
      <vt:lpstr>Why?&amp;how?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2</dc:title>
  <dc:creator>Amy Hu</dc:creator>
  <cp:lastModifiedBy>Amy Hu</cp:lastModifiedBy>
  <cp:revision>4</cp:revision>
  <dcterms:created xsi:type="dcterms:W3CDTF">2013-09-03T06:21:55Z</dcterms:created>
  <dcterms:modified xsi:type="dcterms:W3CDTF">2013-09-03T07:01:04Z</dcterms:modified>
</cp:coreProperties>
</file>