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86410" autoAdjust="0"/>
  </p:normalViewPr>
  <p:slideViewPr>
    <p:cSldViewPr snapToGrid="0" snapToObjects="1">
      <p:cViewPr varScale="1">
        <p:scale>
          <a:sx n="73" d="100"/>
          <a:sy n="73" d="100"/>
        </p:scale>
        <p:origin x="-18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9/11/13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6000" dirty="0" err="1" smtClean="0">
                <a:latin typeface="American Typewriter"/>
                <a:cs typeface="American Typewriter"/>
              </a:rPr>
              <a:t>Luxun</a:t>
            </a:r>
            <a:endParaRPr lang="en-US" sz="6000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2000" dirty="0" smtClean="0">
                <a:latin typeface="American Typewriter"/>
                <a:cs typeface="American Typewriter"/>
              </a:rPr>
              <a:t>China’s Greatest Modern Writer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32047"/>
            <a:ext cx="2523066" cy="30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333" y="2702578"/>
            <a:ext cx="4955467" cy="1362075"/>
          </a:xfrm>
        </p:spPr>
        <p:txBody>
          <a:bodyPr/>
          <a:lstStyle/>
          <a:p>
            <a:r>
              <a:rPr lang="en-US" altLang="zh-CN" sz="4800" dirty="0" smtClean="0">
                <a:latin typeface="American Typewriter"/>
                <a:cs typeface="American Typewriter"/>
              </a:rPr>
              <a:t>Hats off to the Great  </a:t>
            </a:r>
            <a:r>
              <a:rPr lang="en-US" altLang="zh-CN" sz="4800" dirty="0" err="1" smtClean="0">
                <a:latin typeface="American Typewriter"/>
                <a:cs typeface="American Typewriter"/>
              </a:rPr>
              <a:t>Luxun</a:t>
            </a:r>
            <a:r>
              <a:rPr lang="en-US" altLang="zh-CN" sz="4800" dirty="0" smtClean="0">
                <a:latin typeface="American Typewriter"/>
                <a:cs typeface="American Typewriter"/>
              </a:rPr>
              <a:t>!</a:t>
            </a:r>
            <a:endParaRPr lang="en-US" sz="4800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71" y="1815093"/>
            <a:ext cx="2130436" cy="30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7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296118"/>
            <a:ext cx="4200618" cy="1362075"/>
          </a:xfrm>
        </p:spPr>
        <p:txBody>
          <a:bodyPr/>
          <a:lstStyle/>
          <a:p>
            <a:r>
              <a:rPr lang="en-US" altLang="zh-CN" sz="4800" dirty="0" smtClean="0">
                <a:latin typeface="American Typewriter"/>
                <a:cs typeface="American Typewriter"/>
              </a:rPr>
              <a:t>Thank you for watching.</a:t>
            </a:r>
            <a:endParaRPr lang="en-US" sz="4800" dirty="0"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663236"/>
            <a:ext cx="4603376" cy="1083328"/>
          </a:xfrm>
        </p:spPr>
        <p:txBody>
          <a:bodyPr>
            <a:normAutofit fontScale="92500"/>
          </a:bodyPr>
          <a:lstStyle/>
          <a:p>
            <a:r>
              <a:rPr lang="en-US" altLang="zh-CN" sz="2000" dirty="0" smtClean="0">
                <a:latin typeface="American Typewriter"/>
                <a:cs typeface="American Typewriter"/>
              </a:rPr>
              <a:t>Present by Amy Hu 9A</a:t>
            </a:r>
          </a:p>
          <a:p>
            <a:r>
              <a:rPr lang="en-US" altLang="zh-CN" sz="2000" dirty="0" err="1" smtClean="0">
                <a:latin typeface="American Typewriter"/>
                <a:cs typeface="American Typewriter"/>
              </a:rPr>
              <a:t>Sourse</a:t>
            </a:r>
            <a:r>
              <a:rPr lang="zh-CN" altLang="en-US" sz="2000" dirty="0" smtClean="0">
                <a:latin typeface="American Typewriter"/>
                <a:cs typeface="American Typewriter"/>
              </a:rPr>
              <a:t>:</a:t>
            </a:r>
            <a:r>
              <a:rPr lang="en-US" altLang="zh-CN" sz="2000" dirty="0" smtClean="0">
                <a:latin typeface="American Typewriter"/>
                <a:cs typeface="American Typewriter"/>
              </a:rPr>
              <a:t>Asia for Educator &amp; Marxists Reference Org.&amp; The </a:t>
            </a:r>
            <a:r>
              <a:rPr lang="en-US" altLang="zh-CN" sz="2000" smtClean="0">
                <a:latin typeface="American Typewriter"/>
                <a:cs typeface="American Typewriter"/>
              </a:rPr>
              <a:t>text book.</a:t>
            </a:r>
            <a:endParaRPr lang="en-US" sz="20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6763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432" y="2021541"/>
            <a:ext cx="3582901" cy="1362075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American Typewriter"/>
                <a:cs typeface="American Typewriter"/>
              </a:rPr>
              <a:t>Who is </a:t>
            </a:r>
            <a:r>
              <a:rPr lang="en-US" altLang="zh-CN" dirty="0" err="1" smtClean="0">
                <a:latin typeface="American Typewriter"/>
                <a:cs typeface="American Typewriter"/>
              </a:rPr>
              <a:t>Luxun</a:t>
            </a:r>
            <a:r>
              <a:rPr lang="en-US" altLang="zh-CN" dirty="0" smtClean="0">
                <a:latin typeface="American Typewriter"/>
                <a:cs typeface="American Typewriter"/>
              </a:rPr>
              <a:t>?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10172" y="2841952"/>
            <a:ext cx="2914627" cy="1083328"/>
          </a:xfrm>
        </p:spPr>
        <p:txBody>
          <a:bodyPr>
            <a:noAutofit/>
          </a:bodyPr>
          <a:lstStyle/>
          <a:p>
            <a:endParaRPr lang="en-US" altLang="zh-CN" dirty="0" smtClean="0">
              <a:latin typeface="American Typewriter"/>
              <a:cs typeface="American Typewriter"/>
            </a:endParaRPr>
          </a:p>
          <a:p>
            <a:endParaRPr lang="en-US" altLang="zh-CN" sz="2400" dirty="0">
              <a:latin typeface="American Typewriter"/>
              <a:cs typeface="American Typewriter"/>
            </a:endParaRPr>
          </a:p>
          <a:p>
            <a:r>
              <a:rPr lang="en-US" altLang="zh-CN" sz="2400" dirty="0" err="1" smtClean="0">
                <a:latin typeface="American Typewriter"/>
                <a:cs typeface="American Typewriter"/>
              </a:rPr>
              <a:t>Mr.Zhou</a:t>
            </a:r>
            <a:r>
              <a:rPr lang="en-US" altLang="zh-CN" sz="2400" dirty="0" smtClean="0">
                <a:latin typeface="American Typewriter"/>
                <a:cs typeface="American Typewriter"/>
              </a:rPr>
              <a:t> </a:t>
            </a:r>
            <a:r>
              <a:rPr lang="en-US" altLang="zh-CN" sz="2400" dirty="0" err="1" smtClean="0">
                <a:latin typeface="American Typewriter"/>
                <a:cs typeface="American Typewriter"/>
              </a:rPr>
              <a:t>Shuren</a:t>
            </a:r>
            <a:r>
              <a:rPr lang="en-US" altLang="zh-CN" sz="2400" dirty="0" smtClean="0">
                <a:latin typeface="American Typewriter"/>
                <a:cs typeface="American Typewriter"/>
              </a:rPr>
              <a:t>?</a:t>
            </a:r>
          </a:p>
          <a:p>
            <a:r>
              <a:rPr lang="en-US" altLang="zh-CN" sz="2400" dirty="0" smtClean="0">
                <a:latin typeface="American Typewriter"/>
                <a:cs typeface="American Typewriter"/>
              </a:rPr>
              <a:t>A great author?</a:t>
            </a:r>
          </a:p>
          <a:p>
            <a:r>
              <a:rPr lang="en-US" altLang="zh-CN" sz="2400" dirty="0" smtClean="0">
                <a:latin typeface="American Typewriter"/>
                <a:cs typeface="American Typewriter"/>
              </a:rPr>
              <a:t>A great Chinese?</a:t>
            </a:r>
          </a:p>
          <a:p>
            <a:r>
              <a:rPr lang="en-US" altLang="zh-CN" sz="2400" dirty="0" smtClean="0">
                <a:latin typeface="American Typewriter"/>
                <a:cs typeface="American Typewriter"/>
              </a:rPr>
              <a:t>Or</a:t>
            </a:r>
            <a:r>
              <a:rPr lang="en-US" altLang="zh-CN" sz="2400" dirty="0">
                <a:latin typeface="American Typewriter"/>
                <a:cs typeface="American Typewriter"/>
              </a:rPr>
              <a:t>?</a:t>
            </a:r>
            <a:endParaRPr lang="en-US" altLang="zh-CN" sz="2400" dirty="0" smtClean="0">
              <a:latin typeface="American Typewriter"/>
              <a:cs typeface="American Typewriter"/>
            </a:endParaRPr>
          </a:p>
          <a:p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8" y="2189637"/>
            <a:ext cx="3739886" cy="25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0" y="2021541"/>
            <a:ext cx="4826000" cy="1362075"/>
          </a:xfrm>
        </p:spPr>
        <p:txBody>
          <a:bodyPr/>
          <a:lstStyle/>
          <a:p>
            <a:r>
              <a:rPr lang="en-US" sz="2000" dirty="0" smtClean="0">
                <a:latin typeface="American Typewriter"/>
                <a:cs typeface="American Typewriter"/>
              </a:rPr>
              <a:t>Mao Zedong called him: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494" y="3388659"/>
            <a:ext cx="4994505" cy="108332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merican Typewriter"/>
                <a:cs typeface="American Typewriter"/>
              </a:rPr>
              <a:t>“ the commander </a:t>
            </a:r>
            <a:r>
              <a:rPr lang="en-US" sz="3200" dirty="0">
                <a:latin typeface="American Typewriter"/>
                <a:cs typeface="American Typewriter"/>
              </a:rPr>
              <a:t>of China's cultural </a:t>
            </a:r>
            <a:r>
              <a:rPr lang="en-US" sz="3200" dirty="0" smtClean="0">
                <a:latin typeface="American Typewriter"/>
                <a:cs typeface="American Typewriter"/>
              </a:rPr>
              <a:t>revolution”</a:t>
            </a:r>
            <a:endParaRPr lang="en-US" sz="3200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04" y="2250128"/>
            <a:ext cx="1968032" cy="22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8" y="1750606"/>
            <a:ext cx="5435600" cy="1362075"/>
          </a:xfrm>
        </p:spPr>
        <p:txBody>
          <a:bodyPr/>
          <a:lstStyle/>
          <a:p>
            <a:r>
              <a:rPr lang="en-US" sz="4400" dirty="0" smtClean="0">
                <a:latin typeface="American Typewriter"/>
                <a:cs typeface="American Typewriter"/>
              </a:rPr>
              <a:t>What did he do?</a:t>
            </a:r>
            <a:endParaRPr lang="en-US" sz="4400" dirty="0"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800" y="3112681"/>
            <a:ext cx="5960533" cy="2554941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merican Typewriter"/>
                <a:cs typeface="American Typewriter"/>
              </a:rPr>
              <a:t>He </a:t>
            </a:r>
            <a:r>
              <a:rPr lang="en-US" sz="1600" dirty="0" err="1" smtClean="0">
                <a:latin typeface="American Typewriter"/>
                <a:cs typeface="American Typewriter"/>
              </a:rPr>
              <a:t>worte</a:t>
            </a:r>
            <a:r>
              <a:rPr lang="en-US" sz="1600" dirty="0" smtClean="0">
                <a:latin typeface="American Typewriter"/>
                <a:cs typeface="American Typewriter"/>
              </a:rPr>
              <a:t>: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A Madman's Diary (April 1918) Kung I-chi (March 1919) Medicine (April 1919) Tomorrow (June 1920) An Incident (July 1920) Storm in a Teacup (October 1920) My Old Home (January 1921) The True Story of Ah-Q (December 1921) Preface to “Call to Arms” (December 3, 1922) Village Opera (October 1922</a:t>
            </a:r>
            <a:r>
              <a:rPr lang="en-US" sz="1600" dirty="0" smtClean="0">
                <a:latin typeface="American Typewriter"/>
                <a:cs typeface="American Typewriter"/>
              </a:rPr>
              <a:t>)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……………..</a:t>
            </a:r>
            <a:endParaRPr lang="en-US" sz="1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2067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783" y="1806026"/>
            <a:ext cx="3941018" cy="1448734"/>
          </a:xfrm>
        </p:spPr>
        <p:txBody>
          <a:bodyPr/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The most important thing he did is: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651" y="3080808"/>
            <a:ext cx="6925734" cy="1083328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merican Typewriter"/>
                <a:cs typeface="American Typewriter"/>
              </a:rPr>
              <a:t>The </a:t>
            </a:r>
            <a:r>
              <a:rPr lang="en-US" altLang="zh-CN" sz="4800" dirty="0" smtClean="0">
                <a:latin typeface="American Typewriter"/>
                <a:cs typeface="American Typewriter"/>
              </a:rPr>
              <a:t>Vernacular Revolution</a:t>
            </a:r>
            <a:r>
              <a:rPr lang="en-US" sz="4800" dirty="0" smtClean="0">
                <a:latin typeface="American Typewriter"/>
                <a:cs typeface="American Typewriter"/>
              </a:rPr>
              <a:t> </a:t>
            </a:r>
            <a:endParaRPr lang="en-US" sz="4800" dirty="0">
              <a:latin typeface="American Typewriter"/>
              <a:cs typeface="American Typewri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5" t="4463" r="5405" b="4367"/>
          <a:stretch/>
        </p:blipFill>
        <p:spPr>
          <a:xfrm>
            <a:off x="258018" y="1339419"/>
            <a:ext cx="3064700" cy="42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4000"/>
            <a:ext cx="4406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0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423" y="2021541"/>
            <a:ext cx="4603377" cy="1362075"/>
          </a:xfrm>
        </p:spPr>
        <p:txBody>
          <a:bodyPr/>
          <a:lstStyle/>
          <a:p>
            <a:r>
              <a:rPr lang="en-US" altLang="zh-CN" sz="4000" dirty="0" smtClean="0">
                <a:latin typeface="American Typewriter"/>
                <a:cs typeface="American Typewriter"/>
              </a:rPr>
              <a:t>What</a:t>
            </a:r>
            <a:r>
              <a:rPr lang="zh-CN" altLang="en-US" sz="4000" dirty="0" smtClean="0">
                <a:latin typeface="American Typewriter"/>
                <a:cs typeface="American Typewriter"/>
              </a:rPr>
              <a:t> </a:t>
            </a:r>
            <a:r>
              <a:rPr lang="en-US" altLang="zh-CN" sz="4000" dirty="0" smtClean="0">
                <a:latin typeface="American Typewriter"/>
                <a:cs typeface="American Typewriter"/>
              </a:rPr>
              <a:t>is</a:t>
            </a:r>
            <a:r>
              <a:rPr lang="zh-CN" altLang="en-US" sz="4000" dirty="0" smtClean="0">
                <a:latin typeface="American Typewriter"/>
                <a:cs typeface="American Typewriter"/>
              </a:rPr>
              <a:t> </a:t>
            </a:r>
            <a:r>
              <a:rPr lang="en-US" altLang="zh-CN" sz="4000" dirty="0" smtClean="0">
                <a:latin typeface="American Typewriter"/>
                <a:cs typeface="American Typewriter"/>
              </a:rPr>
              <a:t>Vernacular</a:t>
            </a:r>
            <a:r>
              <a:rPr lang="en-US" altLang="zh-CN" sz="4000" dirty="0">
                <a:latin typeface="American Typewriter"/>
                <a:cs typeface="American Typewriter"/>
              </a:rPr>
              <a:t> </a:t>
            </a:r>
            <a:r>
              <a:rPr lang="en-US" altLang="zh-CN" sz="4000" dirty="0" smtClean="0">
                <a:latin typeface="American Typewriter"/>
                <a:cs typeface="American Typewriter"/>
              </a:rPr>
              <a:t>Revolution?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3" y="3388659"/>
            <a:ext cx="4603376" cy="1083328"/>
          </a:xfrm>
        </p:spPr>
        <p:txBody>
          <a:bodyPr/>
          <a:lstStyle/>
          <a:p>
            <a:r>
              <a:rPr lang="en-US" altLang="zh-CN" dirty="0" smtClean="0">
                <a:latin typeface="American Typewriter"/>
                <a:cs typeface="American Typewriter"/>
              </a:rPr>
              <a:t>The people used to write with the ancient Chinese to write the passages but they used modern Chinese to </a:t>
            </a:r>
            <a:r>
              <a:rPr lang="en-US" altLang="zh-CN" dirty="0" err="1" smtClean="0">
                <a:latin typeface="American Typewriter"/>
                <a:cs typeface="American Typewriter"/>
              </a:rPr>
              <a:t>talk.This</a:t>
            </a:r>
            <a:r>
              <a:rPr lang="en-US" altLang="zh-CN" dirty="0" smtClean="0">
                <a:latin typeface="American Typewriter"/>
                <a:cs typeface="American Typewriter"/>
              </a:rPr>
              <a:t> was so weird so some people decided to change that habit.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1795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American Typewriter"/>
                <a:cs typeface="American Typewriter"/>
              </a:rPr>
              <a:t>How did he make change</a:t>
            </a:r>
            <a:r>
              <a:rPr lang="en-US" altLang="zh-CN" sz="4000" dirty="0">
                <a:latin typeface="American Typewriter"/>
                <a:cs typeface="American Typewriter"/>
              </a:rPr>
              <a:t>?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 smtClean="0">
                <a:latin typeface="American Typewriter"/>
                <a:cs typeface="American Typewriter"/>
              </a:rPr>
              <a:t>He was the first one publish the articles written with modern Chinese while other authors were afraid about the policies</a:t>
            </a:r>
            <a:r>
              <a:rPr lang="zh-CN" altLang="en-US" sz="1600" dirty="0">
                <a:latin typeface="American Typewriter"/>
                <a:cs typeface="American Typewriter"/>
              </a:rPr>
              <a:t>.</a:t>
            </a:r>
            <a:endParaRPr lang="en-US" sz="16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97305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 smtClean="0">
                <a:latin typeface="American Typewriter"/>
                <a:cs typeface="American Typewriter"/>
              </a:rPr>
              <a:t>In brief</a:t>
            </a:r>
            <a:r>
              <a:rPr lang="zh-CN" altLang="en-US" sz="2000" dirty="0" smtClean="0">
                <a:latin typeface="American Typewriter"/>
                <a:cs typeface="American Typewriter"/>
              </a:rPr>
              <a:t>，</a:t>
            </a:r>
            <a:endParaRPr lang="en-US" sz="2000" dirty="0">
              <a:latin typeface="American Typewriter"/>
              <a:cs typeface="American Typewriter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928" y="3388659"/>
            <a:ext cx="5521872" cy="1083328"/>
          </a:xfrm>
        </p:spPr>
        <p:txBody>
          <a:bodyPr>
            <a:noAutofit/>
          </a:bodyPr>
          <a:lstStyle/>
          <a:p>
            <a:r>
              <a:rPr lang="en-US" altLang="zh-CN" sz="2400" dirty="0" err="1" smtClean="0">
                <a:latin typeface="American Typewriter"/>
                <a:cs typeface="American Typewriter"/>
              </a:rPr>
              <a:t>Luxun</a:t>
            </a:r>
            <a:r>
              <a:rPr lang="en-US" altLang="zh-CN" sz="2400" dirty="0" smtClean="0">
                <a:latin typeface="American Typewriter"/>
                <a:cs typeface="American Typewriter"/>
              </a:rPr>
              <a:t> is </a:t>
            </a:r>
            <a:r>
              <a:rPr lang="en-US" altLang="zh-CN" sz="2400" smtClean="0">
                <a:latin typeface="American Typewriter"/>
                <a:cs typeface="American Typewriter"/>
              </a:rPr>
              <a:t>t</a:t>
            </a:r>
            <a:r>
              <a:rPr lang="en-US" altLang="zh-CN" sz="2400" smtClean="0">
                <a:latin typeface="American Typewriter"/>
                <a:cs typeface="American Typewriter"/>
              </a:rPr>
              <a:t>rue</a:t>
            </a:r>
            <a:r>
              <a:rPr lang="en-US" altLang="zh-CN" sz="2400" smtClean="0">
                <a:latin typeface="American Typewriter"/>
                <a:cs typeface="American Typewriter"/>
              </a:rPr>
              <a:t>ly</a:t>
            </a:r>
            <a:r>
              <a:rPr lang="en-US" altLang="zh-CN" sz="2400" dirty="0" smtClean="0">
                <a:latin typeface="American Typewriter"/>
                <a:cs typeface="American Typewriter"/>
              </a:rPr>
              <a:t> </a:t>
            </a:r>
            <a:r>
              <a:rPr lang="en-US" altLang="zh-CN" sz="2400" dirty="0" smtClean="0">
                <a:latin typeface="American Typewriter"/>
                <a:cs typeface="American Typewriter"/>
              </a:rPr>
              <a:t>a person who fight with those old-fashioned policies with his own </a:t>
            </a:r>
            <a:r>
              <a:rPr lang="en-US" altLang="zh-CN" sz="2400" dirty="0" err="1" smtClean="0">
                <a:latin typeface="American Typewriter"/>
                <a:cs typeface="American Typewriter"/>
              </a:rPr>
              <a:t>pen.He</a:t>
            </a:r>
            <a:r>
              <a:rPr lang="en-US" altLang="zh-CN" sz="2400" dirty="0" smtClean="0">
                <a:latin typeface="American Typewriter"/>
                <a:cs typeface="American Typewriter"/>
              </a:rPr>
              <a:t> also changed the Chinese literature. </a:t>
            </a:r>
            <a:endParaRPr lang="en-US" sz="2400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1137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116</TotalTime>
  <Words>257</Words>
  <Application>Microsoft Macintosh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Inspiration</vt:lpstr>
      <vt:lpstr>Luxun</vt:lpstr>
      <vt:lpstr>Who is Luxun?</vt:lpstr>
      <vt:lpstr>Mao Zedong called him:</vt:lpstr>
      <vt:lpstr>What did he do?</vt:lpstr>
      <vt:lpstr>The most important thing he did is:</vt:lpstr>
      <vt:lpstr>PowerPoint Presentation</vt:lpstr>
      <vt:lpstr>What is Vernacular Revolution?</vt:lpstr>
      <vt:lpstr>How did he make change?</vt:lpstr>
      <vt:lpstr>In brief，</vt:lpstr>
      <vt:lpstr>Hats off to the Great  Luxun!</vt:lpstr>
      <vt:lpstr>Thank you for watching.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Luxun</dc:title>
  <dc:creator>Amy Hu</dc:creator>
  <cp:lastModifiedBy>Amy Hu</cp:lastModifiedBy>
  <cp:revision>19</cp:revision>
  <dcterms:created xsi:type="dcterms:W3CDTF">2013-09-10T06:40:45Z</dcterms:created>
  <dcterms:modified xsi:type="dcterms:W3CDTF">2013-09-11T03:01:58Z</dcterms:modified>
</cp:coreProperties>
</file>